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La classe des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« vol » appartient à la classe: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A. </a:t>
            </a:r>
            <a:r>
              <a:rPr lang="fr-FR" sz="3600" dirty="0"/>
              <a:t>Préposition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B. </a:t>
            </a:r>
            <a:r>
              <a:rPr lang="fr-FR" sz="3600" dirty="0"/>
              <a:t>Adjectif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C. </a:t>
            </a:r>
            <a:r>
              <a:rPr lang="fr-FR" sz="3600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D. </a:t>
            </a:r>
            <a:r>
              <a:rPr lang="fr-FR" sz="3600" dirty="0"/>
              <a:t>Adjectif et nom commun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693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A. </a:t>
            </a:r>
            <a:r>
              <a:rPr lang="fr-FR" sz="3600" strike="sngStrike" dirty="0"/>
              <a:t>Préposition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B. </a:t>
            </a:r>
            <a:r>
              <a:rPr lang="fr-FR" sz="3600" strike="sngStrike" dirty="0"/>
              <a:t>Adjectif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C. </a:t>
            </a:r>
            <a:r>
              <a:rPr lang="fr-FR" sz="3600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D. </a:t>
            </a:r>
            <a:r>
              <a:rPr lang="fr-FR" sz="3600" strike="sngStrike" dirty="0"/>
              <a:t>Adjectif et nom commun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64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« laid » appartient à la classe: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A. </a:t>
            </a:r>
            <a:r>
              <a:rPr lang="fr-FR" sz="3600" dirty="0"/>
              <a:t>Déterminant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B. </a:t>
            </a:r>
            <a:r>
              <a:rPr lang="fr-FR" sz="3600" dirty="0"/>
              <a:t>Adjectif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C. </a:t>
            </a:r>
            <a:r>
              <a:rPr lang="fr-FR" sz="3600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D. </a:t>
            </a:r>
            <a:r>
              <a:rPr lang="fr-FR" sz="3600" dirty="0"/>
              <a:t>Déterminant et nom</a:t>
            </a:r>
          </a:p>
          <a:p>
            <a:pPr marL="0" indent="0">
              <a:lnSpc>
                <a:spcPct val="200000"/>
              </a:lnSpc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009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A. </a:t>
            </a:r>
            <a:r>
              <a:rPr lang="fr-FR" sz="3600" strike="sngStrike" dirty="0"/>
              <a:t>Déterminant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B. </a:t>
            </a:r>
            <a:r>
              <a:rPr lang="fr-FR" sz="3600" dirty="0"/>
              <a:t>Adjectif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C. </a:t>
            </a:r>
            <a:r>
              <a:rPr lang="fr-FR" sz="3600" strike="sngStrike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D. </a:t>
            </a:r>
            <a:r>
              <a:rPr lang="fr-FR" sz="3600" strike="sngStrike" dirty="0"/>
              <a:t>Déterminant et nom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34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« souris » appartient à la classe: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A. </a:t>
            </a:r>
            <a:r>
              <a:rPr lang="fr-FR" sz="3600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B. </a:t>
            </a:r>
            <a:r>
              <a:rPr lang="fr-FR" sz="3600" dirty="0"/>
              <a:t>Verbe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C. </a:t>
            </a:r>
            <a:r>
              <a:rPr lang="fr-FR" sz="3600" dirty="0"/>
              <a:t>Nom et verbe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D. </a:t>
            </a:r>
            <a:r>
              <a:rPr lang="fr-FR" sz="3600" dirty="0"/>
              <a:t>Adjectif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A. </a:t>
            </a:r>
            <a:r>
              <a:rPr lang="fr-FR" sz="3600" strike="sngStrike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B. </a:t>
            </a:r>
            <a:r>
              <a:rPr lang="fr-FR" sz="3600" strike="sngStrike" dirty="0"/>
              <a:t>Verbe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C. </a:t>
            </a:r>
            <a:r>
              <a:rPr lang="fr-FR" sz="3600" dirty="0"/>
              <a:t>Nom et verbe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D. </a:t>
            </a:r>
            <a:r>
              <a:rPr lang="fr-FR" sz="3600" strike="sngStrike" dirty="0"/>
              <a:t>Adjectif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« une » appartient à la classe: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A. </a:t>
            </a:r>
            <a:r>
              <a:rPr lang="fr-FR" sz="3600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B. </a:t>
            </a:r>
            <a:r>
              <a:rPr lang="fr-FR" sz="3600" dirty="0"/>
              <a:t>Verbe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C. </a:t>
            </a:r>
            <a:r>
              <a:rPr lang="fr-FR" sz="3600" dirty="0"/>
              <a:t>Déterminant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D. </a:t>
            </a:r>
            <a:r>
              <a:rPr lang="fr-FR" sz="3600" dirty="0"/>
              <a:t>Nom et déterminant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335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A. </a:t>
            </a:r>
            <a:r>
              <a:rPr lang="fr-FR" sz="3600" strike="sngStrike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B. </a:t>
            </a:r>
            <a:r>
              <a:rPr lang="fr-FR" sz="3600" strike="sngStrike" dirty="0"/>
              <a:t>Verbe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C. </a:t>
            </a:r>
            <a:r>
              <a:rPr lang="fr-FR" sz="3600" strike="sngStrike" dirty="0"/>
              <a:t>Déterminant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D. </a:t>
            </a:r>
            <a:r>
              <a:rPr lang="fr-FR" sz="3600" dirty="0"/>
              <a:t>Nom et déterminant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81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« bouton » appartient à la classe: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A. </a:t>
            </a:r>
            <a:r>
              <a:rPr lang="fr-FR" sz="3600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B. </a:t>
            </a:r>
            <a:r>
              <a:rPr lang="fr-FR" sz="3600" dirty="0"/>
              <a:t>Adjectif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C. </a:t>
            </a:r>
            <a:r>
              <a:rPr lang="fr-FR" sz="3600" dirty="0"/>
              <a:t>Verbe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D. </a:t>
            </a:r>
            <a:r>
              <a:rPr lang="fr-FR" sz="3600" dirty="0">
                <a:sym typeface="Wingdings" panose="05000000000000000000" pitchFamily="2" charset="2"/>
              </a:rPr>
              <a:t>Nom et a</a:t>
            </a:r>
            <a:r>
              <a:rPr lang="fr-FR" sz="3600" dirty="0"/>
              <a:t>djectif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4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A. </a:t>
            </a:r>
            <a:r>
              <a:rPr lang="fr-FR" sz="3600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B. </a:t>
            </a:r>
            <a:r>
              <a:rPr lang="fr-FR" sz="3600" strike="sngStrike" dirty="0"/>
              <a:t>Adjectif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C. </a:t>
            </a:r>
            <a:r>
              <a:rPr lang="fr-FR" sz="3600" strike="sngStrike" dirty="0"/>
              <a:t>Verbe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D. </a:t>
            </a:r>
            <a:r>
              <a:rPr lang="fr-FR" sz="3600" strike="sngStrike" dirty="0">
                <a:sym typeface="Wingdings" panose="05000000000000000000" pitchFamily="2" charset="2"/>
              </a:rPr>
              <a:t>Nom et a</a:t>
            </a:r>
            <a:r>
              <a:rPr lang="fr-FR" sz="3600" strike="sngStrike" dirty="0"/>
              <a:t>djectif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213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« bouche » appartient à la classe: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A. </a:t>
            </a:r>
            <a:r>
              <a:rPr lang="fr-FR" sz="3600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B. </a:t>
            </a:r>
            <a:r>
              <a:rPr lang="fr-FR" sz="3600" dirty="0"/>
              <a:t>Verbe conjugué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C. </a:t>
            </a:r>
            <a:r>
              <a:rPr lang="fr-FR" sz="3600" dirty="0"/>
              <a:t>Verbe et nom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D. </a:t>
            </a:r>
            <a:r>
              <a:rPr lang="fr-FR" sz="3600" dirty="0"/>
              <a:t>Adjectif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638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A. </a:t>
            </a:r>
            <a:r>
              <a:rPr lang="fr-FR" sz="3600" strike="sngStrike" dirty="0"/>
              <a:t>Nom commun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B. </a:t>
            </a:r>
            <a:r>
              <a:rPr lang="fr-FR" sz="3600" strike="sngStrike" dirty="0"/>
              <a:t>Verbe conjugué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dirty="0">
                <a:sym typeface="Wingdings" panose="05000000000000000000" pitchFamily="2" charset="2"/>
              </a:rPr>
              <a:t>C. </a:t>
            </a:r>
            <a:r>
              <a:rPr lang="fr-FR" sz="3600" dirty="0"/>
              <a:t>Verbe et nom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3600" b="1" strike="sngStrike" dirty="0">
                <a:sym typeface="Wingdings" panose="05000000000000000000" pitchFamily="2" charset="2"/>
              </a:rPr>
              <a:t>D. </a:t>
            </a:r>
            <a:r>
              <a:rPr lang="fr-FR" sz="3600" strike="sngStrike" dirty="0"/>
              <a:t>Adjectif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9426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272</Words>
  <Application>Microsoft Office PowerPoint</Application>
  <PresentationFormat>Grand écran</PresentationFormat>
  <Paragraphs>76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1</vt:lpstr>
      <vt:lpstr>« souris » appartient à la classe: </vt:lpstr>
      <vt:lpstr>Correction</vt:lpstr>
      <vt:lpstr>« une » appartient à la classe: </vt:lpstr>
      <vt:lpstr>Correction</vt:lpstr>
      <vt:lpstr>« bouton » appartient à la classe: </vt:lpstr>
      <vt:lpstr>Correction</vt:lpstr>
      <vt:lpstr>« bouche » appartient à la classe: </vt:lpstr>
      <vt:lpstr>Correction</vt:lpstr>
      <vt:lpstr>« vol » appartient à la classe: </vt:lpstr>
      <vt:lpstr>Correction</vt:lpstr>
      <vt:lpstr>« laid » appartient à la classe: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2021-12-12T20:29:57Z</dcterms:modified>
</cp:coreProperties>
</file>